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78776" y="2458151"/>
            <a:ext cx="6134538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855647" y="428638"/>
            <a:ext cx="2350153" cy="2791834"/>
          </a:xfrm>
          <a:prstGeom prst="rect">
            <a:avLst/>
          </a:prstGeom>
        </p:spPr>
      </p:pic>
      <p:pic>
        <p:nvPicPr>
          <p:cNvPr id="10" name="图片 9" descr="图片包含 游戏机, 滑雪&#10;&#10;描述已自动生成">
            <a:extLst>
              <a:ext uri="{FF2B5EF4-FFF2-40B4-BE49-F238E27FC236}">
                <a16:creationId xmlns:a16="http://schemas.microsoft.com/office/drawing/2014/main" id="{A6C159F6-B33F-8347-4852-1013678DD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0" r="35390"/>
          <a:stretch/>
        </p:blipFill>
        <p:spPr>
          <a:xfrm>
            <a:off x="4134432" y="326731"/>
            <a:ext cx="1843920" cy="3035362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A6C0809-7CC9-96A3-7EA6-CB8AAF25CF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3" r="14026"/>
          <a:stretch/>
        </p:blipFill>
        <p:spPr>
          <a:xfrm>
            <a:off x="5921871" y="155623"/>
            <a:ext cx="4520545" cy="33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41</Words>
  <Application>Microsoft Office PowerPoint</Application>
  <PresentationFormat>宽屏</PresentationFormat>
  <Paragraphs>31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14</cp:revision>
  <dcterms:created xsi:type="dcterms:W3CDTF">2023-05-25T12:32:30Z</dcterms:created>
  <dcterms:modified xsi:type="dcterms:W3CDTF">2023-05-26T16:22:56Z</dcterms:modified>
</cp:coreProperties>
</file>